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59" r:id="rId5"/>
    <p:sldId id="260" r:id="rId6"/>
    <p:sldId id="266" r:id="rId7"/>
    <p:sldId id="267" r:id="rId8"/>
    <p:sldId id="268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08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2014-6-7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2014-6-7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2014-6-7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2014-6-7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2014-6-7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2014-6-7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2014-6-7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2014-6-7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2014-6-7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2014-6-7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2014-6-7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2014-6-7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G:\Unit5%20Do%20you%20like%20pears\&#35838;&#20214;\pear.mp3" TargetMode="Externa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G:\Unit5%20Do%20you%20like%20pears\&#35838;&#20214;\pear.mp3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10518669_184203400307_2_副本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1295400" y="2286000"/>
            <a:ext cx="8534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800" b="1">
                <a:solidFill>
                  <a:srgbClr val="0000FF"/>
                </a:solidFill>
              </a:rPr>
              <a:t>Unit 5  Do you like pears?</a:t>
            </a:r>
          </a:p>
        </p:txBody>
      </p:sp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2667000" y="32004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400" b="1">
                <a:solidFill>
                  <a:srgbClr val="0000FF"/>
                </a:solidFill>
              </a:rPr>
              <a:t>A  Let’s learn</a:t>
            </a:r>
          </a:p>
        </p:txBody>
      </p:sp>
      <p:sp>
        <p:nvSpPr>
          <p:cNvPr id="2053" name="Text Box 7"/>
          <p:cNvSpPr txBox="1">
            <a:spLocks noChangeArrowheads="1"/>
          </p:cNvSpPr>
          <p:nvPr/>
        </p:nvSpPr>
        <p:spPr bwMode="auto">
          <a:xfrm>
            <a:off x="5181600" y="4572000"/>
            <a:ext cx="335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/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5486400" y="4648200"/>
            <a:ext cx="2667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b="1">
                <a:solidFill>
                  <a:srgbClr val="FF00FF"/>
                </a:solidFill>
              </a:rPr>
              <a:t>茶阳镇中心小学   范婷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 descr="G:\Unit5 Do you like pears\图片\20090423175649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685800" y="381000"/>
            <a:ext cx="3581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/>
              <a:t>Free  talk (1)</a:t>
            </a:r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609600" y="1219200"/>
            <a:ext cx="6629400" cy="477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/>
              <a:t>A:Good morning.</a:t>
            </a:r>
          </a:p>
          <a:p>
            <a:r>
              <a:rPr lang="en-US" altLang="zh-CN" sz="3200"/>
              <a:t>B:Good morning.</a:t>
            </a:r>
          </a:p>
          <a:p>
            <a:r>
              <a:rPr lang="en-US" altLang="zh-CN" sz="3200"/>
              <a:t>A: Where are you from?</a:t>
            </a:r>
          </a:p>
          <a:p>
            <a:r>
              <a:rPr lang="en-US" altLang="zh-CN" sz="3200"/>
              <a:t>B:I’m from… Where are you from?</a:t>
            </a:r>
          </a:p>
          <a:p>
            <a:r>
              <a:rPr lang="en-US" altLang="zh-CN" sz="3200"/>
              <a:t>A: I’m from… </a:t>
            </a:r>
          </a:p>
          <a:p>
            <a:r>
              <a:rPr lang="en-US" altLang="zh-CN" sz="3200"/>
              <a:t>B:Nice to meet you.</a:t>
            </a:r>
          </a:p>
          <a:p>
            <a:r>
              <a:rPr lang="en-US" altLang="zh-CN" sz="3200"/>
              <a:t>A:Nice to meet you,too.</a:t>
            </a:r>
          </a:p>
          <a:p>
            <a:endParaRPr lang="en-US" altLang="zh-CN" sz="3200"/>
          </a:p>
          <a:p>
            <a:pPr>
              <a:spcBef>
                <a:spcPct val="50000"/>
              </a:spcBef>
            </a:pPr>
            <a:endParaRPr lang="en-US" altLang="zh-CN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Documents and Settings\Administrator\桌面\公开课\ppt背景\新建文件夹\0c657b25b79d344e908f9d7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05499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5" descr="pear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-41" b="230"/>
          <a:stretch>
            <a:fillRect/>
          </a:stretch>
        </p:blipFill>
        <p:spPr bwMode="auto">
          <a:xfrm>
            <a:off x="1981200" y="1371600"/>
            <a:ext cx="1828800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5486400" y="4191000"/>
            <a:ext cx="2286000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6600" dirty="0">
                <a:solidFill>
                  <a:srgbClr val="0070C0"/>
                </a:solidFill>
                <a:latin typeface="Berlin Sans FB Demi" pitchFamily="34" charset="0"/>
              </a:rPr>
              <a:t>b</a:t>
            </a:r>
            <a:r>
              <a:rPr lang="en-US" altLang="zh-CN" sz="6600" dirty="0">
                <a:latin typeface="Berlin Sans FB Demi" pitchFamily="34" charset="0"/>
              </a:rPr>
              <a:t>ear</a:t>
            </a:r>
            <a:endParaRPr lang="en-US" altLang="zh-CN" sz="6600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erlin Sans FB Demi" pitchFamily="34" charset="0"/>
            </a:endParaRPr>
          </a:p>
        </p:txBody>
      </p:sp>
      <p:pic>
        <p:nvPicPr>
          <p:cNvPr id="8199" name="Picture 2" descr="c:\DOCUME~1\cyxx03\APPLIC~1\360se6\USERDA~1\Temp\16A2A6~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040" y="1196752"/>
            <a:ext cx="3048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ear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90600" y="4495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2051720" y="4221088"/>
            <a:ext cx="23762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dirty="0" smtClean="0">
                <a:solidFill>
                  <a:srgbClr val="0070C0"/>
                </a:solidFill>
              </a:rPr>
              <a:t>p</a:t>
            </a:r>
            <a:r>
              <a:rPr lang="en-US" altLang="zh-CN" sz="6600" dirty="0" smtClean="0"/>
              <a:t>ear</a:t>
            </a:r>
            <a:endParaRPr lang="zh-CN" alt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1437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Documents and Settings\Administrator\桌面\公开课\ppt背景\新建文件夹\0c657b25b79d344e908f9d7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46752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5" descr="pear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-41" b="230"/>
          <a:stretch>
            <a:fillRect/>
          </a:stretch>
        </p:blipFill>
        <p:spPr bwMode="auto">
          <a:xfrm>
            <a:off x="2133600" y="1600200"/>
            <a:ext cx="1590675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组合 7"/>
          <p:cNvGrpSpPr>
            <a:grpSpLocks/>
          </p:cNvGrpSpPr>
          <p:nvPr/>
        </p:nvGrpSpPr>
        <p:grpSpPr bwMode="auto">
          <a:xfrm>
            <a:off x="4876800" y="1143000"/>
            <a:ext cx="3200400" cy="2590800"/>
            <a:chOff x="4429124" y="1500174"/>
            <a:chExt cx="2482861" cy="1938343"/>
          </a:xfrm>
        </p:grpSpPr>
        <p:pic>
          <p:nvPicPr>
            <p:cNvPr id="7176" name="Picture 5" descr="pear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-41" b="230"/>
            <a:stretch>
              <a:fillRect/>
            </a:stretch>
          </p:blipFill>
          <p:spPr bwMode="auto">
            <a:xfrm>
              <a:off x="4929190" y="1714488"/>
              <a:ext cx="911225" cy="1152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7" name="Picture 5" descr="pear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-41" b="230"/>
            <a:stretch>
              <a:fillRect/>
            </a:stretch>
          </p:blipFill>
          <p:spPr bwMode="auto">
            <a:xfrm rot="-1480693">
              <a:off x="4429124" y="2285992"/>
              <a:ext cx="911225" cy="1152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8" name="Picture 5" descr="pear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-41" b="230"/>
            <a:stretch>
              <a:fillRect/>
            </a:stretch>
          </p:blipFill>
          <p:spPr bwMode="auto">
            <a:xfrm>
              <a:off x="5715008" y="1500174"/>
              <a:ext cx="911225" cy="1152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9" name="Picture 5" descr="pear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-41" b="230"/>
            <a:stretch>
              <a:fillRect/>
            </a:stretch>
          </p:blipFill>
          <p:spPr bwMode="auto">
            <a:xfrm>
              <a:off x="6000760" y="2214554"/>
              <a:ext cx="911225" cy="1152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0" name="Picture 5" descr="pear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-41" b="230"/>
            <a:stretch>
              <a:fillRect/>
            </a:stretch>
          </p:blipFill>
          <p:spPr bwMode="auto">
            <a:xfrm rot="879701">
              <a:off x="5345964" y="2239672"/>
              <a:ext cx="911225" cy="1152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Box 10"/>
          <p:cNvSpPr txBox="1"/>
          <p:nvPr/>
        </p:nvSpPr>
        <p:spPr>
          <a:xfrm>
            <a:off x="5334000" y="3810000"/>
            <a:ext cx="2286000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6600" dirty="0">
                <a:latin typeface="Berlin Sans FB Demi" pitchFamily="34" charset="0"/>
              </a:rPr>
              <a:t>pear</a:t>
            </a:r>
            <a:r>
              <a:rPr lang="en-US" altLang="zh-CN" sz="6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erlin Sans FB Demi" pitchFamily="34" charset="0"/>
              </a:rPr>
              <a:t>s</a:t>
            </a:r>
          </a:p>
        </p:txBody>
      </p:sp>
      <p:pic>
        <p:nvPicPr>
          <p:cNvPr id="8204" name="pear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44196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2051720" y="3861048"/>
            <a:ext cx="25922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600" dirty="0" smtClean="0"/>
              <a:t>pear</a:t>
            </a:r>
            <a:endParaRPr lang="zh-CN" alt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2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1437" fill="hold"/>
                                        <p:tgtEl>
                                          <p:spTgt spid="820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04"/>
                  </p:tgtEl>
                </p:cond>
              </p:nextCondLst>
            </p:seq>
            <p:audio>
              <p:cMediaNode>
                <p:cTn id="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04"/>
                </p:tgtEl>
              </p:cMediaNode>
            </p:audio>
          </p:childTnLst>
        </p:cTn>
      </p:par>
    </p:tnLst>
    <p:bldLst>
      <p:bldP spid="11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1" descr="G:\Unit5 Do you like pears\图片\a9fa04f2161c374a342accd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13" descr="banana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676400"/>
            <a:ext cx="270827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WordArt 19"/>
          <p:cNvSpPr>
            <a:spLocks noChangeArrowheads="1" noChangeShapeType="1" noTextEdit="1"/>
          </p:cNvSpPr>
          <p:nvPr/>
        </p:nvSpPr>
        <p:spPr bwMode="auto">
          <a:xfrm>
            <a:off x="323850" y="188913"/>
            <a:ext cx="5830888" cy="10287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altLang="zh-CN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 Black"/>
              </a:rPr>
              <a:t>Memory challenge</a:t>
            </a:r>
            <a:endParaRPr lang="zh-CN" altLang="en-US" sz="3600" kern="1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Arial Black"/>
            </a:endParaRPr>
          </a:p>
        </p:txBody>
      </p:sp>
      <p:sp>
        <p:nvSpPr>
          <p:cNvPr id="10245" name="Text Box 20"/>
          <p:cNvSpPr txBox="1">
            <a:spLocks noChangeArrowheads="1"/>
          </p:cNvSpPr>
          <p:nvPr/>
        </p:nvSpPr>
        <p:spPr bwMode="auto">
          <a:xfrm>
            <a:off x="827088" y="981075"/>
            <a:ext cx="2952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solidFill>
                  <a:srgbClr val="0000FF"/>
                </a:solidFill>
                <a:ea typeface="黑体" pitchFamily="2" charset="-122"/>
              </a:rPr>
              <a:t>（记忆力大挑战</a:t>
            </a:r>
            <a:r>
              <a:rPr lang="zh-CN" altLang="en-US" sz="2400">
                <a:solidFill>
                  <a:srgbClr val="0000FF"/>
                </a:solidFill>
                <a:ea typeface="黑体" pitchFamily="2" charset="-122"/>
              </a:rPr>
              <a:t>）</a:t>
            </a:r>
          </a:p>
        </p:txBody>
      </p:sp>
      <p:grpSp>
        <p:nvGrpSpPr>
          <p:cNvPr id="2" name="组合 9"/>
          <p:cNvGrpSpPr>
            <a:grpSpLocks/>
          </p:cNvGrpSpPr>
          <p:nvPr/>
        </p:nvGrpSpPr>
        <p:grpSpPr bwMode="auto">
          <a:xfrm>
            <a:off x="990600" y="4114800"/>
            <a:ext cx="3124200" cy="1730375"/>
            <a:chOff x="4714876" y="2140213"/>
            <a:chExt cx="2954535" cy="1738391"/>
          </a:xfrm>
        </p:grpSpPr>
        <p:pic>
          <p:nvPicPr>
            <p:cNvPr id="10258" name="Picture 6" descr="14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-1474573">
              <a:off x="6016297" y="2140213"/>
              <a:ext cx="1148923" cy="11810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59" name="Picture 6" descr="14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714876" y="2500306"/>
              <a:ext cx="1148923" cy="11810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60" name="Picture 6" descr="14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494088">
              <a:off x="5474427" y="2643916"/>
              <a:ext cx="1148923" cy="11810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61" name="Picture 6" descr="14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-562975">
              <a:off x="6520488" y="2697514"/>
              <a:ext cx="1148923" cy="11810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组合 7"/>
          <p:cNvGrpSpPr>
            <a:grpSpLocks/>
          </p:cNvGrpSpPr>
          <p:nvPr/>
        </p:nvGrpSpPr>
        <p:grpSpPr bwMode="auto">
          <a:xfrm>
            <a:off x="5334000" y="3581400"/>
            <a:ext cx="3200400" cy="2590800"/>
            <a:chOff x="4429124" y="1500174"/>
            <a:chExt cx="2482861" cy="1938343"/>
          </a:xfrm>
        </p:grpSpPr>
        <p:pic>
          <p:nvPicPr>
            <p:cNvPr id="10253" name="Picture 5" descr="pear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-41" b="230"/>
            <a:stretch>
              <a:fillRect/>
            </a:stretch>
          </p:blipFill>
          <p:spPr bwMode="auto">
            <a:xfrm>
              <a:off x="4929190" y="1714488"/>
              <a:ext cx="911225" cy="1152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54" name="Picture 5" descr="pear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-41" b="230"/>
            <a:stretch>
              <a:fillRect/>
            </a:stretch>
          </p:blipFill>
          <p:spPr bwMode="auto">
            <a:xfrm rot="-1480693">
              <a:off x="4429124" y="2285992"/>
              <a:ext cx="911225" cy="1152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55" name="Picture 5" descr="pear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-41" b="230"/>
            <a:stretch>
              <a:fillRect/>
            </a:stretch>
          </p:blipFill>
          <p:spPr bwMode="auto">
            <a:xfrm>
              <a:off x="5715008" y="1500174"/>
              <a:ext cx="911225" cy="1152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56" name="Picture 5" descr="pear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-41" b="230"/>
            <a:stretch>
              <a:fillRect/>
            </a:stretch>
          </p:blipFill>
          <p:spPr bwMode="auto">
            <a:xfrm>
              <a:off x="6000760" y="2214554"/>
              <a:ext cx="911225" cy="1152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57" name="Picture 5" descr="pear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-41" b="230"/>
            <a:stretch>
              <a:fillRect/>
            </a:stretch>
          </p:blipFill>
          <p:spPr bwMode="auto">
            <a:xfrm rot="879701">
              <a:off x="5345964" y="2239672"/>
              <a:ext cx="911225" cy="1152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组合 19"/>
          <p:cNvGrpSpPr>
            <a:grpSpLocks/>
          </p:cNvGrpSpPr>
          <p:nvPr/>
        </p:nvGrpSpPr>
        <p:grpSpPr bwMode="auto">
          <a:xfrm>
            <a:off x="5638800" y="1295400"/>
            <a:ext cx="2647950" cy="2360613"/>
            <a:chOff x="5562600" y="1295400"/>
            <a:chExt cx="2647950" cy="2360613"/>
          </a:xfrm>
        </p:grpSpPr>
        <p:pic>
          <p:nvPicPr>
            <p:cNvPr id="10249" name="Picture 3" descr="orange222 拷贝"/>
            <p:cNvPicPr>
              <a:picLocks noChangeAspect="1" noChangeArrowheads="1"/>
            </p:cNvPicPr>
            <p:nvPr/>
          </p:nvPicPr>
          <p:blipFill>
            <a:blip r:embed="rId6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477000" y="1524000"/>
              <a:ext cx="1733550" cy="15986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5" name="Group 4"/>
            <p:cNvGrpSpPr>
              <a:grpSpLocks noChangeAspect="1"/>
            </p:cNvGrpSpPr>
            <p:nvPr/>
          </p:nvGrpSpPr>
          <p:grpSpPr bwMode="auto">
            <a:xfrm>
              <a:off x="5562600" y="1295400"/>
              <a:ext cx="1962150" cy="2360613"/>
              <a:chOff x="0" y="0"/>
              <a:chExt cx="1236" cy="1487"/>
            </a:xfrm>
          </p:grpSpPr>
          <p:pic>
            <p:nvPicPr>
              <p:cNvPr id="10251" name="Picture 5" descr="orange222 拷贝"/>
              <p:cNvPicPr>
                <a:picLocks noChangeAspect="1" noChangeArrowheads="1"/>
              </p:cNvPicPr>
              <p:nvPr/>
            </p:nvPicPr>
            <p:blipFill>
              <a:blip r:embed="rId6" cstate="print">
                <a:clrChange>
                  <a:clrFrom>
                    <a:srgbClr val="FEFEFE"/>
                  </a:clrFrom>
                  <a:clrTo>
                    <a:srgbClr val="FEFEFE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1092" cy="10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52" name="Picture 6" descr="orange222 拷贝"/>
              <p:cNvPicPr>
                <a:picLocks noChangeAspect="1" noChangeArrowheads="1"/>
              </p:cNvPicPr>
              <p:nvPr/>
            </p:nvPicPr>
            <p:blipFill>
              <a:blip r:embed="rId6" cstate="print">
                <a:clrChange>
                  <a:clrFrom>
                    <a:srgbClr val="FEFEFE"/>
                  </a:clrFrom>
                  <a:clrTo>
                    <a:srgbClr val="FEFEFE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144" y="480"/>
                <a:ext cx="1092" cy="10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6" descr="G:\Unit5 Do you like pears\图片\20090423175649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685800" y="381000"/>
            <a:ext cx="3657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/>
              <a:t>Free  talk (2)</a:t>
            </a:r>
          </a:p>
        </p:txBody>
      </p:sp>
      <p:sp>
        <p:nvSpPr>
          <p:cNvPr id="16388" name="Text Box 6"/>
          <p:cNvSpPr txBox="1">
            <a:spLocks noChangeArrowheads="1"/>
          </p:cNvSpPr>
          <p:nvPr/>
        </p:nvSpPr>
        <p:spPr bwMode="auto">
          <a:xfrm>
            <a:off x="685800" y="1371600"/>
            <a:ext cx="66294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/>
              <a:t>A:Hello,XX.</a:t>
            </a:r>
          </a:p>
          <a:p>
            <a:r>
              <a:rPr lang="en-US" altLang="zh-CN" sz="3200"/>
              <a:t>B:Hello,XX.</a:t>
            </a:r>
          </a:p>
          <a:p>
            <a:r>
              <a:rPr lang="en-US" altLang="zh-CN" sz="3200"/>
              <a:t>A:I like …, do you like …?</a:t>
            </a:r>
          </a:p>
          <a:p>
            <a:r>
              <a:rPr lang="en-US" altLang="zh-CN" sz="3200"/>
              <a:t>B:Yes,Ido./ No, I don’t. I like…</a:t>
            </a:r>
          </a:p>
          <a:p>
            <a:endParaRPr lang="en-US" altLang="zh-CN" sz="3200"/>
          </a:p>
          <a:p>
            <a:pPr>
              <a:spcBef>
                <a:spcPct val="50000"/>
              </a:spcBef>
            </a:pPr>
            <a:endParaRPr lang="en-US" altLang="zh-CN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6" descr="G:\Unit5 Do you like pears\图片\20090423175649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 Box 5"/>
          <p:cNvSpPr txBox="1">
            <a:spLocks noChangeArrowheads="1"/>
          </p:cNvSpPr>
          <p:nvPr/>
        </p:nvSpPr>
        <p:spPr bwMode="auto">
          <a:xfrm>
            <a:off x="685800" y="381000"/>
            <a:ext cx="3581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000" b="1"/>
              <a:t>Free  talk (3)</a:t>
            </a:r>
          </a:p>
        </p:txBody>
      </p:sp>
      <p:sp>
        <p:nvSpPr>
          <p:cNvPr id="18436" name="Text Box 6"/>
          <p:cNvSpPr txBox="1">
            <a:spLocks noChangeArrowheads="1"/>
          </p:cNvSpPr>
          <p:nvPr/>
        </p:nvSpPr>
        <p:spPr bwMode="auto">
          <a:xfrm>
            <a:off x="609600" y="1219200"/>
            <a:ext cx="6629400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/>
              <a:t>A:Look,what’s that?</a:t>
            </a:r>
          </a:p>
          <a:p>
            <a:r>
              <a:rPr lang="en-US" altLang="zh-CN" sz="3200"/>
              <a:t>B:It’s a/an…</a:t>
            </a:r>
          </a:p>
          <a:p>
            <a:r>
              <a:rPr lang="en-US" altLang="zh-CN" sz="3200"/>
              <a:t>A: What colour is it?</a:t>
            </a:r>
          </a:p>
          <a:p>
            <a:r>
              <a:rPr lang="en-US" altLang="zh-CN" sz="3200"/>
              <a:t>B:It’s…</a:t>
            </a:r>
          </a:p>
          <a:p>
            <a:r>
              <a:rPr lang="en-US" altLang="zh-CN" sz="3200"/>
              <a:t>A:I like.... Do you like…?</a:t>
            </a:r>
          </a:p>
          <a:p>
            <a:r>
              <a:rPr lang="en-US" altLang="zh-CN" sz="3200"/>
              <a:t>B:Yes,I do./ No,I don’t. I like…</a:t>
            </a:r>
          </a:p>
          <a:p>
            <a:r>
              <a:rPr lang="en-US" altLang="zh-CN" sz="3200"/>
              <a:t>A:Ok.Let’s have some pears and…</a:t>
            </a:r>
          </a:p>
          <a:p>
            <a:r>
              <a:rPr lang="en-US" altLang="zh-CN" sz="3200"/>
              <a:t>B:Great.</a:t>
            </a:r>
          </a:p>
          <a:p>
            <a:endParaRPr lang="en-US" altLang="zh-CN" sz="3200"/>
          </a:p>
          <a:p>
            <a:pPr>
              <a:spcBef>
                <a:spcPct val="50000"/>
              </a:spcBef>
            </a:pPr>
            <a:endParaRPr lang="en-US" altLang="zh-CN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4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763713" y="1628775"/>
            <a:ext cx="6408737" cy="2043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0000FF"/>
                </a:solidFill>
              </a:rPr>
              <a:t>Homework:</a:t>
            </a:r>
          </a:p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0000FF"/>
                </a:solidFill>
              </a:rPr>
              <a:t>1</a:t>
            </a:r>
            <a:r>
              <a:rPr lang="en-US" altLang="zh-CN" sz="3200" b="1" dirty="0" smtClean="0">
                <a:solidFill>
                  <a:srgbClr val="0000FF"/>
                </a:solidFill>
              </a:rPr>
              <a:t>.</a:t>
            </a:r>
            <a:r>
              <a:rPr lang="zh-CN" altLang="en-US" sz="3200" b="1" dirty="0" smtClean="0">
                <a:solidFill>
                  <a:srgbClr val="0000FF"/>
                </a:solidFill>
              </a:rPr>
              <a:t>询问并记录家人喜欢的水果。</a:t>
            </a:r>
            <a:endParaRPr lang="en-US" altLang="zh-CN" sz="3200" b="1" dirty="0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0000FF"/>
                </a:solidFill>
              </a:rPr>
              <a:t>2</a:t>
            </a:r>
            <a:r>
              <a:rPr lang="en-US" altLang="zh-CN" sz="3200" b="1" dirty="0" smtClean="0">
                <a:solidFill>
                  <a:srgbClr val="0000FF"/>
                </a:solidFill>
              </a:rPr>
              <a:t>.</a:t>
            </a:r>
            <a:r>
              <a:rPr lang="zh-CN" altLang="en-US" sz="3200" b="1" dirty="0" smtClean="0">
                <a:solidFill>
                  <a:srgbClr val="0000FF"/>
                </a:solidFill>
              </a:rPr>
              <a:t> 每个单词抄写一行</a:t>
            </a:r>
            <a:r>
              <a:rPr lang="zh-CN" altLang="en-US" sz="3200" b="1" dirty="0">
                <a:solidFill>
                  <a:srgbClr val="0000FF"/>
                </a:solidFill>
              </a:rPr>
              <a:t>，一行六个。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161</Words>
  <Application>Microsoft Office PowerPoint</Application>
  <PresentationFormat>全屏显示(4:3)</PresentationFormat>
  <Paragraphs>34</Paragraphs>
  <Slides>8</Slides>
  <Notes>0</Notes>
  <HiddenSlides>0</HiddenSlides>
  <MMClips>2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cp:lastModifiedBy>cyxx03</cp:lastModifiedBy>
  <cp:revision>2</cp:revision>
  <dcterms:modified xsi:type="dcterms:W3CDTF">2014-06-07T07:51:38Z</dcterms:modified>
</cp:coreProperties>
</file>