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5FC62-71F1-47C3-A829-EF3661AB2265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CCAEB-3DD3-41C8-AE4A-105FACDAD4F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Unit3%20After%20school%20Activities\1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0"/>
            <a:ext cx="9396536" cy="6857999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zh-CN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My weekend plan</a:t>
            </a:r>
            <a: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  <a:t>　</a:t>
            </a:r>
            <a:r>
              <a:rPr lang="en-US" altLang="zh-CN" sz="36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Today is Friday .Weekend is coming. I am going to write a weekend plan. Here it is!</a:t>
            </a:r>
            <a: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  <a:t>　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altLang="zh-CN" sz="3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On Saturday morning, I am going to visit my friends and play </a:t>
            </a:r>
            <a:r>
              <a:rPr lang="en-US" altLang="zh-CN" sz="3600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majiang</a:t>
            </a:r>
            <a:r>
              <a:rPr lang="en-US" altLang="zh-CN" sz="3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with them. </a:t>
            </a:r>
            <a:br>
              <a:rPr lang="en-US" altLang="zh-CN" sz="3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altLang="zh-CN" sz="3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On Saturday afternoon, I am going to </a:t>
            </a:r>
            <a:r>
              <a:rPr lang="en-US" altLang="zh-CN" sz="3600" dirty="0" err="1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HaoYu</a:t>
            </a:r>
            <a:r>
              <a:rPr lang="en-US" altLang="zh-CN" sz="36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cinema to see a film.   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altLang="zh-CN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 Sunday morning, I am going to </a:t>
            </a:r>
            <a:r>
              <a:rPr lang="en-US" altLang="zh-CN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HongYe</a:t>
            </a:r>
            <a:r>
              <a:rPr lang="en-US" altLang="zh-CN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bookstore. I want to buy a</a:t>
            </a:r>
            <a:r>
              <a:rPr lang="zh-CN" altLang="zh-CN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《</a:t>
            </a:r>
            <a:r>
              <a:rPr lang="en-US" altLang="zh-CN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Gulliver's Travels</a:t>
            </a:r>
            <a:r>
              <a:rPr lang="zh-CN" altLang="zh-CN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》</a:t>
            </a:r>
            <a:r>
              <a:rPr lang="en-US" altLang="zh-CN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en-US" altLang="zh-CN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altLang="zh-CN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 Sunday afternoon, I am going to the DICOS.I am going to eat some delicious hamburgers.</a:t>
            </a:r>
            <a: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zh-CN" altLang="zh-CN" sz="3600" dirty="0" smtClean="0">
                <a:latin typeface="Times New Roman" pitchFamily="18" charset="0"/>
                <a:cs typeface="Times New Roman" pitchFamily="18" charset="0"/>
              </a:rPr>
              <a:t>　</a:t>
            </a:r>
            <a:r>
              <a:rPr lang="en-US" altLang="zh-CN" sz="36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is my weekend plan. How </a:t>
            </a:r>
            <a:r>
              <a:rPr lang="en-US" altLang="zh-CN" sz="3600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adout</a:t>
            </a:r>
            <a:r>
              <a:rPr lang="en-US" altLang="zh-CN" sz="36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you?</a:t>
            </a:r>
            <a:r>
              <a:rPr lang="zh-CN" altLang="zh-CN" dirty="0" smtClean="0"/>
              <a:t/>
            </a:r>
            <a:br>
              <a:rPr lang="zh-CN" altLang="zh-CN" dirty="0" smtClean="0"/>
            </a:br>
            <a:endParaRPr lang="zh-CN" altLang="en-US" dirty="0"/>
          </a:p>
        </p:txBody>
      </p:sp>
      <p:pic>
        <p:nvPicPr>
          <p:cNvPr id="5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07504" y="6165304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3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t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53713" y="0"/>
            <a:ext cx="9197713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One day the penguin teacher ask students</a:t>
            </a:r>
            <a:r>
              <a:rPr lang="zh-CN" altLang="en-US" dirty="0" smtClean="0">
                <a:solidFill>
                  <a:schemeClr val="bg1"/>
                </a:solidFill>
              </a:rPr>
              <a:t>，</a:t>
            </a:r>
            <a:r>
              <a:rPr lang="en-US" altLang="zh-CN" dirty="0" smtClean="0">
                <a:solidFill>
                  <a:schemeClr val="bg1"/>
                </a:solidFill>
              </a:rPr>
              <a:t> ” </a:t>
            </a:r>
            <a:r>
              <a:rPr lang="en-US" altLang="zh-CN" dirty="0" smtClean="0">
                <a:solidFill>
                  <a:schemeClr val="bg1"/>
                </a:solidFill>
              </a:rPr>
              <a:t>What are you going to do after school?</a:t>
            </a:r>
            <a:r>
              <a:rPr lang="en-US" altLang="zh-CN" dirty="0" smtClean="0">
                <a:solidFill>
                  <a:schemeClr val="bg1"/>
                </a:solidFill>
              </a:rPr>
              <a:t> ”</a:t>
            </a:r>
            <a:endParaRPr lang="en-US" altLang="zh-CN" dirty="0" smtClean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rgbClr val="00B050"/>
                </a:solidFill>
              </a:rPr>
              <a:t>The fat penguin said ” I am going to eat , read books ,sleep and punch </a:t>
            </a:r>
            <a:r>
              <a:rPr lang="en-US" altLang="zh-CN" dirty="0" err="1" smtClean="0">
                <a:solidFill>
                  <a:srgbClr val="00B050"/>
                </a:solidFill>
              </a:rPr>
              <a:t>Doudou</a:t>
            </a:r>
            <a:r>
              <a:rPr lang="en-US" altLang="zh-CN" dirty="0" smtClean="0">
                <a:solidFill>
                  <a:srgbClr val="00B050"/>
                </a:solidFill>
              </a:rPr>
              <a:t>.</a:t>
            </a:r>
            <a:r>
              <a:rPr lang="en-US" altLang="zh-CN" dirty="0" smtClean="0">
                <a:solidFill>
                  <a:srgbClr val="00B050"/>
                </a:solidFill>
              </a:rPr>
              <a:t> ”</a:t>
            </a:r>
            <a:endParaRPr lang="en-US" altLang="zh-CN" dirty="0" smtClean="0">
              <a:solidFill>
                <a:srgbClr val="00B050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The </a:t>
            </a:r>
            <a:r>
              <a:rPr lang="en-US" altLang="zh-CN" dirty="0" smtClean="0">
                <a:solidFill>
                  <a:schemeClr val="bg1"/>
                </a:solidFill>
              </a:rPr>
              <a:t>thin </a:t>
            </a:r>
            <a:r>
              <a:rPr lang="en-US" altLang="zh-CN" dirty="0" smtClean="0">
                <a:solidFill>
                  <a:schemeClr val="bg1"/>
                </a:solidFill>
              </a:rPr>
              <a:t>penguin </a:t>
            </a:r>
            <a:r>
              <a:rPr lang="en-US" altLang="zh-CN" dirty="0" smtClean="0">
                <a:solidFill>
                  <a:schemeClr val="bg1"/>
                </a:solidFill>
              </a:rPr>
              <a:t>said ” I </a:t>
            </a:r>
            <a:r>
              <a:rPr lang="en-US" altLang="zh-CN" dirty="0" smtClean="0">
                <a:solidFill>
                  <a:schemeClr val="bg1"/>
                </a:solidFill>
              </a:rPr>
              <a:t>am going to </a:t>
            </a:r>
            <a:r>
              <a:rPr lang="en-US" altLang="zh-CN" dirty="0" smtClean="0">
                <a:solidFill>
                  <a:schemeClr val="bg1"/>
                </a:solidFill>
              </a:rPr>
              <a:t>eat , read </a:t>
            </a:r>
            <a:r>
              <a:rPr lang="en-US" altLang="zh-CN" dirty="0" smtClean="0">
                <a:solidFill>
                  <a:schemeClr val="bg1"/>
                </a:solidFill>
              </a:rPr>
              <a:t>books ,sleep and punch </a:t>
            </a:r>
            <a:r>
              <a:rPr lang="en-US" altLang="zh-CN" dirty="0" err="1" smtClean="0">
                <a:solidFill>
                  <a:schemeClr val="bg1"/>
                </a:solidFill>
              </a:rPr>
              <a:t>Doudou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r>
              <a:rPr lang="en-US" altLang="zh-CN" dirty="0" smtClean="0">
                <a:solidFill>
                  <a:schemeClr val="bg1"/>
                </a:solidFill>
              </a:rPr>
              <a:t> ”</a:t>
            </a:r>
            <a:endParaRPr lang="en-US" altLang="zh-CN" dirty="0" smtClean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The </a:t>
            </a:r>
            <a:r>
              <a:rPr lang="en-US" altLang="zh-CN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tall </a:t>
            </a:r>
            <a:r>
              <a:rPr lang="en-US" altLang="zh-CN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penguin </a:t>
            </a:r>
            <a:r>
              <a:rPr lang="en-US" altLang="zh-CN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said ” I </a:t>
            </a:r>
            <a:r>
              <a:rPr lang="en-US" altLang="zh-CN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am going to </a:t>
            </a:r>
            <a:r>
              <a:rPr lang="en-US" altLang="zh-CN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eat , read </a:t>
            </a:r>
            <a:r>
              <a:rPr lang="en-US" altLang="zh-CN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books ,sleep and punch </a:t>
            </a:r>
            <a:r>
              <a:rPr lang="en-US" altLang="zh-CN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Doudou</a:t>
            </a:r>
            <a:r>
              <a:rPr lang="en-US" altLang="zh-CN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r>
              <a:rPr lang="en-US" altLang="zh-CN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”</a:t>
            </a:r>
            <a:endParaRPr lang="en-US" altLang="zh-CN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The </a:t>
            </a:r>
            <a:r>
              <a:rPr lang="en-US" altLang="zh-CN" dirty="0" smtClean="0">
                <a:solidFill>
                  <a:schemeClr val="bg1"/>
                </a:solidFill>
              </a:rPr>
              <a:t>small </a:t>
            </a:r>
            <a:r>
              <a:rPr lang="en-US" altLang="zh-CN" dirty="0" smtClean="0">
                <a:solidFill>
                  <a:schemeClr val="bg1"/>
                </a:solidFill>
              </a:rPr>
              <a:t>penguin </a:t>
            </a:r>
            <a:r>
              <a:rPr lang="en-US" altLang="zh-CN" dirty="0" smtClean="0">
                <a:solidFill>
                  <a:schemeClr val="bg1"/>
                </a:solidFill>
              </a:rPr>
              <a:t>said ” I </a:t>
            </a:r>
            <a:r>
              <a:rPr lang="en-US" altLang="zh-CN" dirty="0" smtClean="0">
                <a:solidFill>
                  <a:schemeClr val="bg1"/>
                </a:solidFill>
              </a:rPr>
              <a:t>am going to </a:t>
            </a:r>
            <a:r>
              <a:rPr lang="en-US" altLang="zh-CN" dirty="0" smtClean="0">
                <a:solidFill>
                  <a:schemeClr val="bg1"/>
                </a:solidFill>
              </a:rPr>
              <a:t>eat , read </a:t>
            </a:r>
            <a:r>
              <a:rPr lang="en-US" altLang="zh-CN" dirty="0" smtClean="0">
                <a:solidFill>
                  <a:schemeClr val="bg1"/>
                </a:solidFill>
              </a:rPr>
              <a:t>books ,</a:t>
            </a:r>
            <a:r>
              <a:rPr lang="en-US" altLang="zh-CN" dirty="0" smtClean="0">
                <a:solidFill>
                  <a:schemeClr val="bg1"/>
                </a:solidFill>
              </a:rPr>
              <a:t>sleep.</a:t>
            </a:r>
            <a:r>
              <a:rPr lang="en-US" altLang="zh-CN" dirty="0" smtClean="0">
                <a:solidFill>
                  <a:schemeClr val="bg1"/>
                </a:solidFill>
              </a:rPr>
              <a:t> ”</a:t>
            </a:r>
            <a:endParaRPr lang="en-US" altLang="zh-CN" dirty="0" smtClean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The </a:t>
            </a:r>
            <a:r>
              <a:rPr lang="en-US" altLang="zh-CN" dirty="0" smtClean="0">
                <a:solidFill>
                  <a:schemeClr val="bg1"/>
                </a:solidFill>
              </a:rPr>
              <a:t>penguin teacher </a:t>
            </a:r>
            <a:r>
              <a:rPr lang="en-US" altLang="zh-CN" dirty="0" smtClean="0">
                <a:solidFill>
                  <a:schemeClr val="bg1"/>
                </a:solidFill>
              </a:rPr>
              <a:t>asked the small penguin ” Why don’t you punch </a:t>
            </a:r>
            <a:r>
              <a:rPr lang="en-US" altLang="zh-CN" dirty="0" err="1" smtClean="0">
                <a:solidFill>
                  <a:schemeClr val="bg1"/>
                </a:solidFill>
              </a:rPr>
              <a:t>Doudou</a:t>
            </a:r>
            <a:r>
              <a:rPr lang="en-US" altLang="zh-CN" dirty="0" smtClean="0">
                <a:solidFill>
                  <a:schemeClr val="bg1"/>
                </a:solidFill>
              </a:rPr>
              <a:t>?</a:t>
            </a:r>
            <a:r>
              <a:rPr lang="en-US" altLang="zh-CN" dirty="0" smtClean="0">
                <a:solidFill>
                  <a:schemeClr val="bg1"/>
                </a:solidFill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</a:rPr>
              <a:t>”</a:t>
            </a:r>
          </a:p>
          <a:p>
            <a:r>
              <a:rPr lang="en-US" altLang="zh-CN" dirty="0" smtClean="0">
                <a:solidFill>
                  <a:schemeClr val="bg1"/>
                </a:solidFill>
              </a:rPr>
              <a:t>The small penguin cried and said ” My name is </a:t>
            </a:r>
            <a:r>
              <a:rPr lang="en-US" altLang="zh-CN" dirty="0" err="1" smtClean="0">
                <a:solidFill>
                  <a:schemeClr val="bg1"/>
                </a:solidFill>
              </a:rPr>
              <a:t>Doudou</a:t>
            </a:r>
            <a:r>
              <a:rPr lang="en-US" altLang="zh-CN" dirty="0" smtClean="0">
                <a:solidFill>
                  <a:schemeClr val="bg1"/>
                </a:solidFill>
              </a:rPr>
              <a:t>.</a:t>
            </a:r>
            <a:endParaRPr lang="en-US" altLang="zh-CN" dirty="0" smtClean="0">
              <a:solidFill>
                <a:schemeClr val="bg1"/>
              </a:solidFill>
            </a:endParaRP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127</Words>
  <Application>Microsoft Office PowerPoint</Application>
  <PresentationFormat>全屏显示(4:3)</PresentationFormat>
  <Paragraphs>10</Paragraphs>
  <Slides>3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                           My weekend plan 　Today is Friday .Weekend is coming. I am going to write a weekend plan. Here it is! 　1.On Saturday morning, I am going to visit my friends and play majiang with them.      2.On Saturday afternoon, I am going to HaoYu cinema to see a film.        3.On Sunday morning, I am going to HongYe bookstore. I want to buy a《Gulliver's Travels》.      4.On Sunday afternoon, I am going to the DICOS.I am going to eat some delicious hamburgers. 　This is my weekend plan. How adout you? 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My weekend plan 　Today is Friday .Weekend is coming. I want to write a weekend plan. Here it is! 　On Saturday morning, I am going to visit my friends and play majiang with them. On Saturday afternoon, I am going to HaoYu cinema to see a film.        On Sunday morning, I am going to HongYe bookstore. I want to buy a《Gulliver's Travels》 ,a comic book and a 《the king of the wolf》. On Sunday afternoon, I am going to the DICOS.I am going to eat some delicious hamburgers. 　This is my weekend plan. How adout you? </dc:title>
  <dc:creator>zhukov</dc:creator>
  <cp:lastModifiedBy>Administrator</cp:lastModifiedBy>
  <cp:revision>7</cp:revision>
  <dcterms:created xsi:type="dcterms:W3CDTF">2012-04-09T14:57:25Z</dcterms:created>
  <dcterms:modified xsi:type="dcterms:W3CDTF">2018-04-11T05:50:44Z</dcterms:modified>
</cp:coreProperties>
</file>