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65" r:id="rId4"/>
    <p:sldId id="269" r:id="rId5"/>
    <p:sldId id="274" r:id="rId6"/>
    <p:sldId id="258" r:id="rId7"/>
    <p:sldId id="259" r:id="rId8"/>
    <p:sldId id="272" r:id="rId9"/>
    <p:sldId id="260" r:id="rId10"/>
    <p:sldId id="271" r:id="rId11"/>
    <p:sldId id="273" r:id="rId12"/>
    <p:sldId id="270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92" y="-96"/>
      </p:cViewPr>
      <p:guideLst>
        <p:guide orient="horz" pos="2179"/>
        <p:guide pos="29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9B102A-AD2F-41FB-A15B-B414ABDD4054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CBD619-5741-47D3-B4C2-7CBB43657A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FB8B-A221-427B-B333-0F5B09ADBFFF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9F42-187A-451F-99AB-A832C10768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9278-2852-4EFC-A2E5-C357E8576C41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23121-72D2-4F98-81B1-E05049F3BB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224E9-92FD-4264-BFEF-A792E8C3A3C4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F0F2-773A-4BA1-9E3C-4454D180EC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432AA-F103-4E89-B132-2568976A043D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221C-9934-469F-9746-33B19E3AEE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5792-FC85-4374-9D21-363FFC3508AF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B1AC-5C2C-4713-AC4C-7CF25E8FF7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F08C-E77E-467E-B2B9-E7B5F961AEC3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F4B8-4C5A-4768-AA97-23537C4E81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C41A-369F-4123-AF8D-01E11B3E632D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6301-3CA0-4805-BAF9-8E84C16BA3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A9E16-F823-496C-BF14-97B0A4BF2974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025E9-E006-47D3-95F4-E8122B840E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4279-FEEA-4199-9DBC-2EEB78D23FA0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BB1D-00EA-4038-8451-8387FE8C75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C500-A762-4629-8721-3C2164A1EC24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9A36-82D9-497A-BE1B-1CB4574E65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3118-73C8-4A13-8500-66465DE9A8F6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8C92-7D2D-4C00-BF20-5E91388FEB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AD1A45-FA19-41D2-AC8E-17A553476167}" type="datetimeFigureOut">
              <a:rPr lang="zh-CN" altLang="en-US"/>
              <a:pPr>
                <a:defRPr/>
              </a:pPr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DBB69B7-D60E-46D8-91B7-08BB57E765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2298;&#22899;&#23090;&#34917;&#22825;&#12299;&#35838;&#25991;&#21160;&#30011;&#26391;&#35835;_2017425185719.mp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绿色圃中小学教育网http://www.lspjy.com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4339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0" y="2000240"/>
            <a:ext cx="592932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kern="10" spc="-8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行楷"/>
                <a:ea typeface="华文行楷"/>
              </a:rPr>
              <a:t>31</a:t>
            </a:r>
            <a:r>
              <a:rPr lang="zh-CN" altLang="en-US" sz="8000" kern="10" spc="-8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行楷"/>
                <a:ea typeface="华文行楷"/>
              </a:rPr>
              <a:t>、女娲补天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47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8800" smtClean="0">
                <a:latin typeface="楷体"/>
                <a:ea typeface="楷体"/>
                <a:cs typeface="楷体"/>
              </a:rPr>
              <a:t>（  ）五天五夜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7151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357188" y="1500188"/>
            <a:ext cx="864393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Calibri" pitchFamily="34" charset="0"/>
              </a:rPr>
              <a:t> </a:t>
            </a:r>
            <a:r>
              <a:rPr lang="en-US" altLang="zh-CN" sz="3200" b="1">
                <a:latin typeface="Calibri" pitchFamily="34" charset="0"/>
              </a:rPr>
              <a:t>1</a:t>
            </a:r>
            <a:r>
              <a:rPr lang="zh-CN" altLang="en-US" sz="3200" b="1">
                <a:latin typeface="Calibri" pitchFamily="34" charset="0"/>
              </a:rPr>
              <a:t>、请同学们想像一下女娲如何求雨神降雨，又是如何造船救出在洪水中挣扎的人们，并写下来。</a:t>
            </a: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323850" y="692150"/>
            <a:ext cx="1785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latin typeface="Calibri" pitchFamily="34" charset="0"/>
              </a:rPr>
              <a:t>小练笔：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468313" y="3068638"/>
            <a:ext cx="849788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Calibri" pitchFamily="34" charset="0"/>
              </a:rPr>
              <a:t>2</a:t>
            </a:r>
            <a:r>
              <a:rPr lang="zh-CN" altLang="en-US" sz="2400" b="1">
                <a:latin typeface="Calibri" pitchFamily="34" charset="0"/>
              </a:rPr>
              <a:t>、</a:t>
            </a:r>
            <a:r>
              <a:rPr lang="zh-CN" altLang="en-US" sz="2800" b="1">
                <a:latin typeface="Calibri" pitchFamily="34" charset="0"/>
              </a:rPr>
              <a:t>仿照例子写一段话。</a:t>
            </a:r>
            <a:endParaRPr lang="en-US" altLang="zh-CN" sz="2800" b="1">
              <a:latin typeface="Calibri" pitchFamily="34" charset="0"/>
            </a:endParaRPr>
          </a:p>
          <a:p>
            <a:r>
              <a:rPr lang="zh-CN" altLang="en-US" sz="2800" b="1">
                <a:solidFill>
                  <a:srgbClr val="0033CC"/>
                </a:solidFill>
              </a:rPr>
              <a:t>       </a:t>
            </a:r>
            <a:r>
              <a:rPr lang="zh-CN" altLang="en-US" sz="2800" b="1">
                <a:solidFill>
                  <a:srgbClr val="FF0000"/>
                </a:solidFill>
              </a:rPr>
              <a:t>天哪，太可怕了！</a:t>
            </a:r>
            <a:r>
              <a:rPr lang="zh-CN" altLang="en-US" sz="2800" b="1"/>
              <a:t>远远的天空塌下一大块</a:t>
            </a:r>
            <a:r>
              <a:rPr lang="en-US" altLang="zh-CN" sz="2800" b="1"/>
              <a:t>,</a:t>
            </a:r>
            <a:r>
              <a:rPr lang="zh-CN" altLang="en-US" sz="2800" b="1"/>
              <a:t>露出一个黑黑的大窟窿。地被震裂了</a:t>
            </a:r>
            <a:r>
              <a:rPr lang="en-US" altLang="zh-CN" sz="2800" b="1"/>
              <a:t>,</a:t>
            </a:r>
            <a:r>
              <a:rPr lang="zh-CN" altLang="en-US" sz="2800" b="1"/>
              <a:t>出现了一道道深沟。山冈上 燃烧着熊熊大火，田野里到处是洪水。许多人被火围困在山顶上，许多人在水里挣扎。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zh-CN" altLang="en-US" sz="2800" b="1"/>
              <a:t>天啊，太</a:t>
            </a:r>
            <a:r>
              <a:rPr lang="en-US" altLang="zh-CN" sz="2800" b="1"/>
              <a:t>————</a:t>
            </a:r>
            <a:r>
              <a:rPr lang="zh-CN" altLang="en-US" sz="2800" b="1"/>
              <a:t>了！</a:t>
            </a:r>
          </a:p>
          <a:p>
            <a:r>
              <a:rPr lang="zh-CN" altLang="en-US" sz="2800" b="1">
                <a:latin typeface="Calibri" pitchFamily="34" charset="0"/>
                <a:ea typeface="楷体_GB2312" pitchFamily="49" charset="-122"/>
              </a:rPr>
              <a:t>（提示：冷 、 热 、 迷人、热闹 、冷清 、迷人、高兴等）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214313" y="428625"/>
            <a:ext cx="8929687" cy="6072188"/>
          </a:xfrm>
        </p:spPr>
        <p:txBody>
          <a:bodyPr/>
          <a:lstStyle/>
          <a:p>
            <a:pPr algn="l" eaLnBrk="1" hangingPunct="1"/>
            <a:r>
              <a:rPr lang="zh-CN" altLang="en-US" b="1" smtClean="0">
                <a:solidFill>
                  <a:schemeClr val="tx1"/>
                </a:solidFill>
              </a:rPr>
              <a:t>我会读：</a:t>
            </a:r>
            <a:endParaRPr lang="en-US" altLang="zh-CN" b="1" smtClean="0">
              <a:solidFill>
                <a:schemeClr val="tx1"/>
              </a:solidFill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  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轰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隆隆</a:t>
            </a:r>
            <a:r>
              <a:rPr lang="en-US" b="1" smtClean="0">
                <a:solidFill>
                  <a:srgbClr val="FF0000"/>
                </a:solidFill>
                <a:ea typeface="楷体_GB2312" pitchFamily="49" charset="-122"/>
              </a:rPr>
              <a:t>  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雷声响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天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塌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下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zh-CN" altLang="en-US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露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窟窿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山冈上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熊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火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燃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zh-CN" altLang="en-US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田野里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洪水泛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众人慌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zh-CN" altLang="en-US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急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挣扎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女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娲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神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舍身救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zh-CN" altLang="en-US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天窟窿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喷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火猛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需彩石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zh-CN" altLang="en-US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独一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缺</a:t>
            </a:r>
            <a:r>
              <a:rPr lang="en-US" b="1" smtClean="0">
                <a:solidFill>
                  <a:srgbClr val="FF0000"/>
                </a:solidFill>
                <a:ea typeface="楷体_GB2312" pitchFamily="49" charset="-122"/>
              </a:rPr>
              <a:t>  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纯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青石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止天火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zh-CN" altLang="en-US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女娲神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千里寻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石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冶炼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zh-CN" altLang="en-US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装大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盆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对准天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窟窿补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</a:t>
            </a:r>
            <a:endParaRPr lang="en-US" altLang="zh-CN" b="1" smtClean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火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熄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灭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齐欢呼</a:t>
            </a:r>
            <a:r>
              <a:rPr lang="en-US" b="1" smtClean="0">
                <a:solidFill>
                  <a:schemeClr val="tx1"/>
                </a:solidFill>
                <a:ea typeface="楷体_GB2312" pitchFamily="49" charset="-122"/>
              </a:rPr>
              <a:t>     </a:t>
            </a:r>
            <a:r>
              <a:rPr lang="zh-CN" altLang="en-US" b="1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送女神</a:t>
            </a:r>
          </a:p>
          <a:p>
            <a:pPr eaLnBrk="1" hangingPunct="1"/>
            <a:endParaRPr lang="zh-CN" altLang="en-US" b="1" smtClean="0">
              <a:solidFill>
                <a:srgbClr val="898989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0A5D13-91B2-46A3-9B3E-F459CF3510BB}" type="datetime1">
              <a:rPr lang="zh-CN" altLang="en-US"/>
              <a:pPr>
                <a:defRPr/>
              </a:pPr>
              <a:t>2017-4-28</a:t>
            </a:fld>
            <a:endParaRPr lang="en-US" altLang="zh-CN"/>
          </a:p>
        </p:txBody>
      </p:sp>
      <p:sp>
        <p:nvSpPr>
          <p:cNvPr id="102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该课件由【语文公社】www.yuwen520.com友情提供QQ：764723079</a:t>
            </a:r>
          </a:p>
        </p:txBody>
      </p:sp>
      <p:pic>
        <p:nvPicPr>
          <p:cNvPr id="16387" name="Picture 2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-500063"/>
            <a:ext cx="9286875" cy="73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55875" y="2205038"/>
            <a:ext cx="6121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48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064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Calibri" pitchFamily="34" charset="0"/>
                <a:ea typeface="楷体_GB2312" pitchFamily="49" charset="-122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天哪，太可怕了！</a:t>
            </a:r>
            <a:r>
              <a:rPr lang="zh-CN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远远的天空塌下一大块,露出一个</a:t>
            </a:r>
            <a:r>
              <a:rPr lang="zh-CN" altLang="en-US" sz="36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黑黑的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大</a:t>
            </a:r>
            <a:r>
              <a:rPr lang="zh-CN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窟窿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r>
              <a:rPr lang="zh-CN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地也被震裂了,出现了</a:t>
            </a:r>
            <a:r>
              <a:rPr lang="zh-CN" altLang="zh-CN" sz="36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一道道</a:t>
            </a:r>
            <a:r>
              <a:rPr lang="zh-CN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深沟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。山冈上燃烧着</a:t>
            </a:r>
            <a:r>
              <a:rPr lang="zh-CN" altLang="en-US" sz="36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熊熊大火</a:t>
            </a: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许多人被火</a:t>
            </a:r>
            <a:r>
              <a:rPr lang="zh-CN" altLang="en-US" sz="36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  <a:hlinkClick r:id="rId3" action="ppaction://hlinkfile"/>
              </a:rPr>
              <a:t>围困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在山顶上。田野里</a:t>
            </a:r>
            <a:r>
              <a:rPr lang="zh-CN" altLang="en-US" sz="36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到处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是洪水</a:t>
            </a:r>
            <a:r>
              <a:rPr lang="en-US" altLang="zh-CN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许多人在水里</a:t>
            </a:r>
            <a:r>
              <a:rPr lang="zh-CN" altLang="en-US" sz="36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挣扎</a:t>
            </a:r>
            <a:r>
              <a:rPr lang="zh-CN" altLang="en-US" sz="36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539750" y="3644900"/>
            <a:ext cx="82867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  <a:ea typeface="楷体_GB2312" pitchFamily="49" charset="-122"/>
              </a:rPr>
              <a:t>……</a:t>
            </a:r>
            <a:r>
              <a:rPr lang="zh-CN" altLang="en-US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天哪，太可怕了！</a:t>
            </a:r>
            <a:r>
              <a:rPr lang="zh-CN" altLang="zh-CN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远远的天空塌下一大块,露出一个</a:t>
            </a:r>
            <a:r>
              <a:rPr lang="zh-CN" altLang="en-US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大</a:t>
            </a:r>
            <a:r>
              <a:rPr lang="zh-CN" altLang="zh-CN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窟窿</a:t>
            </a:r>
            <a:r>
              <a:rPr lang="zh-CN" altLang="en-US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r>
              <a:rPr lang="zh-CN" altLang="zh-CN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地也被震裂了,出现了深沟</a:t>
            </a:r>
            <a:r>
              <a:rPr lang="zh-CN" altLang="en-US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。山冈上燃烧着大火</a:t>
            </a:r>
            <a:r>
              <a:rPr lang="en-US" altLang="zh-CN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许多人被火围困在山顶上。田野里是洪水</a:t>
            </a:r>
            <a:r>
              <a:rPr lang="en-US" altLang="zh-CN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2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许多人在水里挣扎。</a:t>
            </a:r>
            <a:endParaRPr lang="zh-CN" altLang="en-US" sz="320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74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内容占位符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4400" b="1" smtClean="0"/>
              <a:t> </a:t>
            </a:r>
            <a:r>
              <a:rPr lang="zh-CN" altLang="en-US" sz="4400" b="1" smtClean="0">
                <a:solidFill>
                  <a:srgbClr val="FF0000"/>
                </a:solidFill>
              </a:rPr>
              <a:t>阅读提示：</a:t>
            </a:r>
            <a:r>
              <a:rPr lang="en-US" altLang="zh-CN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zh-CN" altLang="en-US" sz="6000" smtClean="0"/>
              <a:t>        </a:t>
            </a:r>
            <a:r>
              <a:rPr lang="zh-CN" altLang="en-US" sz="6000" smtClean="0">
                <a:latin typeface="楷体_GB2312" pitchFamily="49" charset="-122"/>
                <a:ea typeface="楷体_GB2312" pitchFamily="49" charset="-122"/>
              </a:rPr>
              <a:t>读第三段，</a:t>
            </a:r>
            <a:r>
              <a:rPr lang="zh-CN" altLang="zh-CN" sz="6000" smtClean="0">
                <a:latin typeface="楷体_GB2312" pitchFamily="49" charset="-122"/>
                <a:ea typeface="楷体_GB2312" pitchFamily="49" charset="-122"/>
              </a:rPr>
              <a:t>划出</a:t>
            </a:r>
            <a:r>
              <a:rPr lang="zh-CN" altLang="en-US" sz="6000" smtClean="0">
                <a:latin typeface="楷体_GB2312" pitchFamily="49" charset="-122"/>
                <a:ea typeface="楷体_GB2312" pitchFamily="49" charset="-122"/>
              </a:rPr>
              <a:t>女娲找五彩石的</a:t>
            </a:r>
            <a:r>
              <a:rPr lang="zh-CN" altLang="zh-CN" sz="6000" smtClean="0">
                <a:latin typeface="楷体_GB2312" pitchFamily="49" charset="-122"/>
                <a:ea typeface="楷体_GB2312" pitchFamily="49" charset="-122"/>
              </a:rPr>
              <a:t>句子</a:t>
            </a:r>
            <a:r>
              <a:rPr lang="zh-CN" altLang="en-US" sz="6000" smtClean="0">
                <a:latin typeface="楷体_GB2312" pitchFamily="49" charset="-122"/>
                <a:ea typeface="楷体_GB2312" pitchFamily="49" charset="-122"/>
              </a:rPr>
              <a:t>。说一说你想到了什么？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CN" altLang="en-US" sz="6000" b="1" smtClean="0">
                <a:latin typeface="楷体_GB2312" pitchFamily="49" charset="-122"/>
                <a:ea typeface="楷体_GB2312" pitchFamily="49" charset="-122"/>
              </a:rPr>
              <a:t>   她忙了</a:t>
            </a:r>
            <a:r>
              <a:rPr lang="zh-CN" altLang="en-US" sz="6000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几天几夜</a:t>
            </a:r>
            <a:r>
              <a:rPr lang="zh-CN" altLang="en-US" sz="6000" b="1" smtClean="0">
                <a:latin typeface="楷体_GB2312" pitchFamily="49" charset="-122"/>
                <a:ea typeface="楷体_GB2312" pitchFamily="49" charset="-122"/>
              </a:rPr>
              <a:t>，找到了红、黄、蓝、白四种颜色的石头，还缺少一种纯青石。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      女娲决定冒着生命危险，把天补上。她跑到山上，去寻找补天用的五彩石，她原以为这种石头很多，用不着费多大力气。到山上一看，全是一些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零零星星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的碎块。她忙了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几天几夜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，找到了红、黄、蓝、白四种颜色的石头，还缺少一种纯青石。于是， 她又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找啊找啊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终于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在一眼清清的泉水中找到了。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1862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4000" smtClean="0"/>
              <a:t>           </a:t>
            </a:r>
            <a:r>
              <a:rPr lang="zh-CN" altLang="en-US" sz="4400" smtClean="0">
                <a:latin typeface="楷体_GB2312" pitchFamily="49" charset="-122"/>
                <a:ea typeface="楷体_GB2312" pitchFamily="49" charset="-122"/>
              </a:rPr>
              <a:t>女娲找啊找啊，翻了</a:t>
            </a:r>
            <a:r>
              <a:rPr lang="zh-CN" altLang="en-US" sz="4400" u="sng" smtClean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4400" smtClean="0">
                <a:latin typeface="楷体_GB2312" pitchFamily="49" charset="-122"/>
                <a:ea typeface="楷体_GB2312" pitchFamily="49" charset="-122"/>
              </a:rPr>
              <a:t>，穿过</a:t>
            </a:r>
            <a:r>
              <a:rPr lang="zh-CN" altLang="en-US" sz="4400" u="sng" smtClean="0"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4400" smtClean="0">
                <a:latin typeface="楷体_GB2312" pitchFamily="49" charset="-122"/>
                <a:ea typeface="楷体_GB2312" pitchFamily="49" charset="-122"/>
              </a:rPr>
              <a:t>，走过了</a:t>
            </a:r>
            <a:r>
              <a:rPr lang="zh-CN" altLang="en-US" sz="4400" u="sng" smtClean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sz="4400" smtClean="0">
                <a:latin typeface="楷体_GB2312" pitchFamily="49" charset="-122"/>
                <a:ea typeface="楷体_GB2312" pitchFamily="49" charset="-122"/>
              </a:rPr>
              <a:t>，渡过了</a:t>
            </a:r>
            <a:r>
              <a:rPr lang="zh-CN" altLang="en-US" sz="4400" u="sng" smtClean="0"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4400" smtClean="0">
                <a:latin typeface="楷体_GB2312" pitchFamily="49" charset="-122"/>
                <a:ea typeface="楷体_GB2312" pitchFamily="49" charset="-122"/>
              </a:rPr>
              <a:t>，终于在一眼清清的泉水中找到了。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CN" altLang="en-US" smtClean="0">
                <a:solidFill>
                  <a:srgbClr val="FF0000"/>
                </a:solidFill>
              </a:rPr>
              <a:t>阅读提示：</a:t>
            </a: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468313" y="1628775"/>
            <a:ext cx="8675687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4000" smtClean="0"/>
              <a:t>         </a:t>
            </a:r>
            <a:r>
              <a:rPr lang="zh-CN" altLang="en-US" sz="6600" smtClean="0"/>
              <a:t>读第四段，女娲是怎样炼石补天的呢？圈出炼石补天时表示动作的词语。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2"/>
          <p:cNvSpPr>
            <a:spLocks noGrp="1"/>
          </p:cNvSpPr>
          <p:nvPr>
            <p:ph idx="1"/>
          </p:nvPr>
        </p:nvSpPr>
        <p:spPr>
          <a:xfrm>
            <a:off x="539750" y="620713"/>
            <a:ext cx="8147050" cy="53609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4000" smtClean="0"/>
              <a:t>           五彩石（   ）齐了，女娲在地上（   ）个圆坑，把五彩石（   ）在里面，用神火进行冶炼。（    ）了五天五夜，五彩石（   ）成了很稠的液体。女娲把它（</a:t>
            </a:r>
            <a:r>
              <a:rPr lang="en-US" sz="4000" smtClean="0">
                <a:ea typeface="宋体" charset="-122"/>
              </a:rPr>
              <a:t>    </a:t>
            </a:r>
            <a:r>
              <a:rPr lang="zh-CN" altLang="en-US" sz="4000" smtClean="0"/>
              <a:t>）在一个大盆里，（</a:t>
            </a:r>
            <a:r>
              <a:rPr lang="en-US" sz="4000" smtClean="0">
                <a:ea typeface="宋体" charset="-122"/>
              </a:rPr>
              <a:t>    </a:t>
            </a:r>
            <a:r>
              <a:rPr lang="en-US" altLang="zh-CN" sz="4000" smtClean="0"/>
              <a:t> </a:t>
            </a:r>
            <a:r>
              <a:rPr lang="zh-CN" altLang="en-US" sz="4000" smtClean="0"/>
              <a:t>）到天边，</a:t>
            </a:r>
            <a:r>
              <a:rPr lang="en-US" sz="4000" smtClean="0">
                <a:ea typeface="宋体" charset="-122"/>
              </a:rPr>
              <a:t> </a:t>
            </a:r>
            <a:r>
              <a:rPr lang="zh-CN" altLang="en-US" sz="4000" smtClean="0"/>
              <a:t>对准</a:t>
            </a:r>
            <a:r>
              <a:rPr lang="en-US" sz="4000" smtClean="0">
                <a:ea typeface="宋体" charset="-122"/>
              </a:rPr>
              <a:t> </a:t>
            </a:r>
            <a:r>
              <a:rPr lang="zh-CN" altLang="en-US" sz="4000" smtClean="0"/>
              <a:t>那个大黑窟窿，往上一（</a:t>
            </a:r>
            <a:r>
              <a:rPr lang="en-US" sz="4000" smtClean="0">
                <a:ea typeface="宋体" charset="-122"/>
              </a:rPr>
              <a:t> </a:t>
            </a:r>
            <a:r>
              <a:rPr lang="en-US" sz="4000" smtClean="0">
                <a:solidFill>
                  <a:srgbClr val="FF0000"/>
                </a:solidFill>
                <a:latin typeface="楷体"/>
                <a:ea typeface="楷体"/>
                <a:cs typeface="楷体"/>
              </a:rPr>
              <a:t>  </a:t>
            </a:r>
            <a:r>
              <a:rPr lang="zh-CN" altLang="en-US" sz="4000" smtClean="0"/>
              <a:t>），只见金光四射，大窟窿立刻被补</a:t>
            </a:r>
            <a:r>
              <a:rPr lang="en-US" sz="4000" smtClean="0">
                <a:ea typeface="宋体" charset="-122"/>
              </a:rPr>
              <a:t> </a:t>
            </a:r>
            <a:r>
              <a:rPr lang="zh-CN" altLang="en-US" sz="4000" smtClean="0"/>
              <a:t>好了。</a:t>
            </a:r>
          </a:p>
          <a:p>
            <a:pPr eaLnBrk="1" hangingPunct="1"/>
            <a:endParaRPr lang="zh-CN" altLang="en-US" smtClean="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44913" y="620713"/>
            <a:ext cx="401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/>
                <a:ea typeface="楷体"/>
                <a:cs typeface="楷体"/>
              </a:rPr>
              <a:t>找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03400" y="1241425"/>
            <a:ext cx="441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/>
                <a:ea typeface="楷体"/>
                <a:cs typeface="楷体"/>
              </a:rPr>
              <a:t>挖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115175" y="1241425"/>
            <a:ext cx="53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/>
                <a:ea typeface="楷体"/>
                <a:cs typeface="楷体"/>
              </a:rPr>
              <a:t>放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524750" y="1844675"/>
            <a:ext cx="5381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楷体"/>
                <a:ea typeface="楷体"/>
                <a:cs typeface="楷体"/>
              </a:rPr>
              <a:t>炼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867400" y="3068638"/>
            <a:ext cx="687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/>
                <a:ea typeface="楷体"/>
                <a:cs typeface="楷体"/>
              </a:rPr>
              <a:t>装</a:t>
            </a:r>
          </a:p>
        </p:txBody>
      </p:sp>
      <p:sp>
        <p:nvSpPr>
          <p:cNvPr id="23559" name="文本框 6"/>
          <p:cNvSpPr txBox="1">
            <a:spLocks noChangeArrowheads="1"/>
          </p:cNvSpPr>
          <p:nvPr/>
        </p:nvSpPr>
        <p:spPr bwMode="auto">
          <a:xfrm>
            <a:off x="3563938" y="3644900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/>
                <a:ea typeface="楷体"/>
                <a:cs typeface="楷体"/>
              </a:rPr>
              <a:t>端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940425" y="2420938"/>
            <a:ext cx="5080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/>
                <a:ea typeface="楷体"/>
                <a:cs typeface="楷体"/>
              </a:rPr>
              <a:t>化</a:t>
            </a:r>
          </a:p>
        </p:txBody>
      </p:sp>
      <p:sp>
        <p:nvSpPr>
          <p:cNvPr id="23561" name="文本框 8"/>
          <p:cNvSpPr txBox="1">
            <a:spLocks noChangeArrowheads="1"/>
          </p:cNvSpPr>
          <p:nvPr/>
        </p:nvSpPr>
        <p:spPr bwMode="auto">
          <a:xfrm>
            <a:off x="5867400" y="4292600"/>
            <a:ext cx="5762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楷体"/>
                <a:ea typeface="楷体"/>
                <a:cs typeface="楷体"/>
              </a:rPr>
              <a:t>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23559" grpId="0"/>
      <p:bldP spid="8" grpId="0"/>
      <p:bldP spid="2356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710</Words>
  <Application>WPS 演示</Application>
  <PresentationFormat>全屏显示(4:3)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</vt:lpstr>
      <vt:lpstr>宋体</vt:lpstr>
      <vt:lpstr>Calibri</vt:lpstr>
      <vt:lpstr>楷体_GB2312</vt:lpstr>
      <vt:lpstr>楷体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阅读提示：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53</cp:revision>
  <dcterms:created xsi:type="dcterms:W3CDTF">2017-04-22T11:06:00Z</dcterms:created>
  <dcterms:modified xsi:type="dcterms:W3CDTF">2017-04-27T23:26:11Z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